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3" r:id="rId2"/>
    <p:sldId id="264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D77F4-6FCB-4B87-A98B-ADDE5C5DC2EA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53E9B-D621-471F-94F1-E28498CB498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E58C0F6-0D2C-4394-AFC4-E5286D0D2BE3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CD7F902-47E0-4C71-8A06-7086B19645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4419600"/>
            <a:ext cx="82296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EC COPY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ELIGIBILITY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7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ELIGIBILITY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0"/>
            <a:ext cx="6248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ELIGIBILITY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781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ELIGIBILITY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"/>
            <a:ext cx="64008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ELIGIBILITY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6477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ELIGIBILITY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6172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</TotalTime>
  <Words>2</Words>
  <Application>Microsoft Office PowerPoint</Application>
  <PresentationFormat>On-screen Show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2</cp:revision>
  <dcterms:created xsi:type="dcterms:W3CDTF">2015-06-17T12:38:00Z</dcterms:created>
  <dcterms:modified xsi:type="dcterms:W3CDTF">2015-06-18T11:27:37Z</dcterms:modified>
</cp:coreProperties>
</file>