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5C57A54-5447-468D-973C-E88AEF4A736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75613F2-3C3C-42CA-9C7B-2A1858F818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352800"/>
            <a:ext cx="853440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STAMP DUTY</a:t>
            </a:r>
            <a:endParaRPr 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rajesh joshi\STAMP DUTY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7391400" cy="6705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rajesh joshi\STAMP DUTY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6324600" cy="6253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rajesh joshi\STAMP DUTY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69342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rajesh joshi\STAMP DUTY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62484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rajesh joshi\STAMP DUTY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6172200" cy="6219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rajesh joshi\STAMP DUTY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81000"/>
            <a:ext cx="62484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rajesh joshi\STAMP DUTY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5943600" cy="495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2</Words>
  <Application>Microsoft Office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3</cp:revision>
  <dcterms:created xsi:type="dcterms:W3CDTF">2015-06-18T08:10:00Z</dcterms:created>
  <dcterms:modified xsi:type="dcterms:W3CDTF">2015-06-18T11:21:09Z</dcterms:modified>
</cp:coreProperties>
</file>