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3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A9C5CFB-2510-44E2-81ED-7291B0F61F8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D507F35-5FFA-445E-9834-C220E66416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0"/>
            <a:ext cx="83820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AGREEMENT TO EC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PRASHANT\Desktop\semi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338" y="457200"/>
            <a:ext cx="8018462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RASHANT\Desktop\semi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267200"/>
          </a:xfrm>
          <a:prstGeom prst="rect">
            <a:avLst/>
          </a:prstGeom>
          <a:noFill/>
        </p:spPr>
      </p:pic>
      <p:pic>
        <p:nvPicPr>
          <p:cNvPr id="3" name="Picture 2" descr="C:\Users\PRASHANT\Desktop\semi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343400"/>
            <a:ext cx="5867400" cy="26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ELIGIBILITY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0"/>
            <a:ext cx="77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ELIGIBILITY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0"/>
            <a:ext cx="6248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ELIGIBILITY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781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ELIGIBILITY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52400"/>
            <a:ext cx="6400800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ELIGIBILITY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0"/>
            <a:ext cx="6477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ELIGIBILITY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0"/>
            <a:ext cx="6172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semi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semi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86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semi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semi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semi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50" y="228600"/>
            <a:ext cx="875665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RASHANT\Desktop\semi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28600"/>
            <a:ext cx="8324850" cy="6015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RASHANT\Desktop\semi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304800"/>
            <a:ext cx="8043862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RASHANT\Desktop\semi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1" y="152400"/>
            <a:ext cx="83058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3</Words>
  <Application>Microsoft Office PowerPoint</Application>
  <PresentationFormat>On-screen Show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pc11</dc:creator>
  <cp:lastModifiedBy>PRASHANT</cp:lastModifiedBy>
  <cp:revision>4</cp:revision>
  <dcterms:created xsi:type="dcterms:W3CDTF">2015-06-17T13:02:29Z</dcterms:created>
  <dcterms:modified xsi:type="dcterms:W3CDTF">2015-06-18T11:25:15Z</dcterms:modified>
</cp:coreProperties>
</file>