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12" r:id="rId2"/>
    <p:sldId id="313" r:id="rId3"/>
    <p:sldId id="310" r:id="rId4"/>
    <p:sldId id="31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962400"/>
            <a:ext cx="853440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EXPANSION  SSI</a:t>
            </a:r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609600"/>
            <a:ext cx="838200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609600"/>
            <a:ext cx="8001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304800"/>
            <a:ext cx="7391400" cy="6096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</TotalTime>
  <Words>2</Words>
  <Application>Microsoft Office PowerPoint</Application>
  <PresentationFormat>On-screen Show 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Oriel</vt:lpstr>
      <vt:lpstr>Slide 1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PRASHANT</dc:creator>
  <cp:lastModifiedBy>PRASHANT</cp:lastModifiedBy>
  <cp:revision>7</cp:revision>
  <dcterms:created xsi:type="dcterms:W3CDTF">2015-06-16T12:35:07Z</dcterms:created>
  <dcterms:modified xsi:type="dcterms:W3CDTF">2015-06-18T11:24:08Z</dcterms:modified>
</cp:coreProperties>
</file>