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FE1B5-B8A2-4335-A25E-F890F5A24654}" type="datetimeFigureOut">
              <a:rPr lang="en-US" smtClean="0"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4B9F0-CFD1-4891-9782-60F966372E9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PSI 2013 JPG\New folder\New folder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3675"/>
            <a:ext cx="8991600" cy="597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PSI 2013 JPG\New folder\New folder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PSI 2013 JPG\New folder\New folder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610600" cy="5973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PSI 2013 JPG\New folder\New folder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381000"/>
            <a:ext cx="8229600" cy="6061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PSI 2013 JPG\New folder\New folder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7924800" cy="563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PSI 2013 JPG\New folder\New folder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8001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PSI 2013 JPG\New folder\New folder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838201"/>
            <a:ext cx="8058150" cy="5418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ASHANT\Desktop\PSI 2013 JPG\New folder\New folder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8239125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RASHANT\Desktop\PSI 2013 JPG\New folder\New folder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8077199" cy="6026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1</cp:revision>
  <dcterms:created xsi:type="dcterms:W3CDTF">2015-06-17T12:30:26Z</dcterms:created>
  <dcterms:modified xsi:type="dcterms:W3CDTF">2015-06-17T12:35:09Z</dcterms:modified>
</cp:coreProperties>
</file>