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92E71-6ABE-4D66-9546-87350A1EDFAE}" type="datetimeFigureOut">
              <a:rPr lang="en-US" smtClean="0"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C8CA8-1163-43D8-81D1-C27400457B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</cp:revision>
  <dcterms:created xsi:type="dcterms:W3CDTF">2015-06-18T09:55:30Z</dcterms:created>
  <dcterms:modified xsi:type="dcterms:W3CDTF">2015-06-18T09:56:11Z</dcterms:modified>
</cp:coreProperties>
</file>