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9" r:id="rId2"/>
    <p:sldId id="290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3" r:id="rId21"/>
    <p:sldId id="284" r:id="rId22"/>
    <p:sldId id="285" r:id="rId23"/>
    <p:sldId id="286" r:id="rId24"/>
    <p:sldId id="287" r:id="rId25"/>
    <p:sldId id="28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BFDBB5B-4498-444C-AB15-5F686ED92E82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75977E-88D4-4792-B5F6-136AC43DD7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4343400"/>
            <a:ext cx="8458200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APPLICATIONS FROM INDUSTRIALIST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PRASHANT\Desktop\semi\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4903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PRASHANT\Desktop\semi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381001"/>
            <a:ext cx="9010650" cy="5780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PRASHANT\Desktop\semi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3" y="304800"/>
            <a:ext cx="8783637" cy="5337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PRASHANT\Desktop\semi\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33400"/>
            <a:ext cx="9144000" cy="5808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PRASHANT\Desktop\semi\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4" y="381000"/>
            <a:ext cx="9096375" cy="5257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PRASHANT\Desktop\semi\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1"/>
            <a:ext cx="8534400" cy="5759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PRASHANT\Desktop\semi\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305800" cy="4868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PRASHANT\Desktop\semi\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8" y="457201"/>
            <a:ext cx="7980362" cy="5608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PRASHANT\Desktop\semi\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PRASHANT\Desktop\semi\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304800"/>
            <a:ext cx="8767762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PRASHANT\Desktop\semi\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638550"/>
            <a:ext cx="8229600" cy="3219450"/>
          </a:xfrm>
          <a:prstGeom prst="rect">
            <a:avLst/>
          </a:prstGeom>
          <a:noFill/>
        </p:spPr>
      </p:pic>
      <p:pic>
        <p:nvPicPr>
          <p:cNvPr id="4" name="Picture 3" descr="2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52400"/>
            <a:ext cx="8343900" cy="3476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rajesh joshi\DECLARATION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7696200" cy="6629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rajesh joshi\DECLARATION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7817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rajesh joshi\DECLARATION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6629399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rajesh joshi\DECLARATION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57200"/>
            <a:ext cx="67818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rajesh joshi\DECLARATION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838200"/>
            <a:ext cx="6934200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rajesh joshi\DECLARATION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300" y="685800"/>
            <a:ext cx="7327900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PRASHANT\Desktop\semi\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7924800" cy="50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PRASHANT\Desktop\semi\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8151812" cy="6235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PRASHANT\Desktop\semi\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648200"/>
          </a:xfrm>
          <a:prstGeom prst="rect">
            <a:avLst/>
          </a:prstGeom>
          <a:noFill/>
        </p:spPr>
      </p:pic>
      <p:pic>
        <p:nvPicPr>
          <p:cNvPr id="3" name="Picture 2" descr="C:\Users\PRASHANT\Desktop\semi\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48200"/>
            <a:ext cx="922020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PRASHANT\Desktop\semi\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6868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PRASHANT\Desktop\semi\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572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PRASHANT\Desktop\semi\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81000"/>
            <a:ext cx="9144001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PRASHANT\Desktop\semi\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8839199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PRASHANT\Desktop\semi\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1"/>
            <a:ext cx="9144000" cy="5989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PRASHANT\Desktop\semi\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88392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PRASHANT\Desktop\semi\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738" y="457200"/>
            <a:ext cx="8018462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</TotalTime>
  <Words>3</Words>
  <Application>Microsoft Office PowerPoint</Application>
  <PresentationFormat>On-screen Show (4:3)</PresentationFormat>
  <Paragraphs>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PRASHANT</cp:lastModifiedBy>
  <cp:revision>5</cp:revision>
  <dcterms:created xsi:type="dcterms:W3CDTF">2015-06-17T13:36:11Z</dcterms:created>
  <dcterms:modified xsi:type="dcterms:W3CDTF">2015-06-18T11:20:04Z</dcterms:modified>
</cp:coreProperties>
</file>