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312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71202D-8E0D-4B44-8F99-4CB6C36237DD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0380DB-5CE9-4722-874B-9FBE517AE2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962400"/>
            <a:ext cx="84582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EXPANSION  APPLICATION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9143999" cy="64007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28600"/>
            <a:ext cx="8153399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1" y="609600"/>
            <a:ext cx="80010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RASHANT\Desktop\EXPANTION\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392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PRASHANT\Desktop\EXPANTION\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8000999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RASHANT\Desktop\EXPANTION\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8686799" cy="594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PRASHANT\Desktop\EXPANTION\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4582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PRASHANT\Desktop\EXPANTION\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7924800" cy="4495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PRASHANT\Desktop\EXPANTION\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1"/>
            <a:ext cx="8116888" cy="6319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PRASHANT\Desktop\EXPANTION\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7467600" cy="5543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RASHANT\Desktop\EXPANTION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4582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3400"/>
            <a:ext cx="91440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04800"/>
            <a:ext cx="7848599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2296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381000"/>
            <a:ext cx="8229599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8381999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762000"/>
            <a:ext cx="8229599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762000"/>
            <a:ext cx="8229599" cy="54102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71</TotalTime>
  <Words>2</Words>
  <Application>Microsoft Office PowerPoint</Application>
  <PresentationFormat>On-screen Show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13</cp:revision>
  <dcterms:created xsi:type="dcterms:W3CDTF">2015-06-16T13:40:01Z</dcterms:created>
  <dcterms:modified xsi:type="dcterms:W3CDTF">2015-06-18T11:22:16Z</dcterms:modified>
</cp:coreProperties>
</file>