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1F799-DE7D-488D-882C-9FA6DB639C32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E36C2-9FB8-4DD8-8928-F2E84E3FCF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ASHANT\Desktop\rajesh joshi\SIMPLIFICATION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0"/>
            <a:ext cx="57912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PRASHANT\Desktop\rajesh joshi\SIMPLIFICATION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990600"/>
            <a:ext cx="5714999" cy="51053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rajesh joshi\SIMPLIFICATION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28600"/>
            <a:ext cx="541020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rajesh joshi\SIMPLIFICATION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457200"/>
            <a:ext cx="5562600" cy="5638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ASHANT\Desktop\rajesh joshi\SIMPLIFICATION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04800"/>
            <a:ext cx="5410199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rajesh joshi\SIMPLIFICATION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81000"/>
            <a:ext cx="50292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rajesh joshi\SIMPLIFICATION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1" y="381000"/>
            <a:ext cx="5181600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RASHANT\Desktop\rajesh joshi\SIMPLIFICATION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04800"/>
            <a:ext cx="5486399" cy="6553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RASHANT\Desktop\rajesh joshi\SIMPLIFICATION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04800"/>
            <a:ext cx="55626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RASHANT\Desktop\rajesh joshi\SIMPLIFICATION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7138" y="304800"/>
            <a:ext cx="5630862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1</cp:revision>
  <dcterms:created xsi:type="dcterms:W3CDTF">2015-06-18T08:05:33Z</dcterms:created>
  <dcterms:modified xsi:type="dcterms:W3CDTF">2015-06-18T08:09:32Z</dcterms:modified>
</cp:coreProperties>
</file>