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E6C2-2C7C-472C-B153-EC4F44F25977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C9E6F-D734-446B-A1D8-265CF2EF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E6C2-2C7C-472C-B153-EC4F44F25977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C9E6F-D734-446B-A1D8-265CF2EF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E6C2-2C7C-472C-B153-EC4F44F25977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C9E6F-D734-446B-A1D8-265CF2EF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E6C2-2C7C-472C-B153-EC4F44F25977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C9E6F-D734-446B-A1D8-265CF2EF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E6C2-2C7C-472C-B153-EC4F44F25977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C9E6F-D734-446B-A1D8-265CF2EF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E6C2-2C7C-472C-B153-EC4F44F25977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C9E6F-D734-446B-A1D8-265CF2EF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E6C2-2C7C-472C-B153-EC4F44F25977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C9E6F-D734-446B-A1D8-265CF2EF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E6C2-2C7C-472C-B153-EC4F44F25977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C9E6F-D734-446B-A1D8-265CF2EF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E6C2-2C7C-472C-B153-EC4F44F25977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C9E6F-D734-446B-A1D8-265CF2EF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E6C2-2C7C-472C-B153-EC4F44F25977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C9E6F-D734-446B-A1D8-265CF2EF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E6C2-2C7C-472C-B153-EC4F44F25977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C9E6F-D734-446B-A1D8-265CF2EF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F9E6C2-2C7C-472C-B153-EC4F44F25977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C9E6F-D734-446B-A1D8-265CF2EF3A0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RASHANT\Desktop\SUPPLYMENTARY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32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RASHANT\Desktop\SUPPLYMENTARY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613" y="228600"/>
            <a:ext cx="8561387" cy="563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RASHANT\Desktop\SUPPLYMENTARY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500" y="457201"/>
            <a:ext cx="824230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PRASHANT\Desktop\SUPPLYMENTARY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9144000" cy="2819400"/>
          </a:xfrm>
          <a:prstGeom prst="rect">
            <a:avLst/>
          </a:prstGeom>
          <a:noFill/>
        </p:spPr>
      </p:pic>
      <p:pic>
        <p:nvPicPr>
          <p:cNvPr id="4100" name="Picture 4" descr="C:\Users\PRASHANT\Desktop\SUPPLYMENTARY\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14600"/>
            <a:ext cx="9144000" cy="2895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RASHANT\Desktop\SUPPLYMENTARY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PRASHANT\Desktop\SUPPLYMENTARY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PRASHANT</dc:creator>
  <cp:lastModifiedBy>PRASHANT</cp:lastModifiedBy>
  <cp:revision>2</cp:revision>
  <dcterms:created xsi:type="dcterms:W3CDTF">2015-06-17T12:16:28Z</dcterms:created>
  <dcterms:modified xsi:type="dcterms:W3CDTF">2015-06-17T12:27:54Z</dcterms:modified>
</cp:coreProperties>
</file>