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7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2511557-BF2C-4402-9DDD-69B3E4376957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E30A9F5-57CE-43E2-BB7A-ACA6F84692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11557-BF2C-4402-9DDD-69B3E4376957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A9F5-57CE-43E2-BB7A-ACA6F84692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11557-BF2C-4402-9DDD-69B3E4376957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A9F5-57CE-43E2-BB7A-ACA6F84692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2511557-BF2C-4402-9DDD-69B3E4376957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E30A9F5-57CE-43E2-BB7A-ACA6F84692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2511557-BF2C-4402-9DDD-69B3E4376957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E30A9F5-57CE-43E2-BB7A-ACA6F84692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11557-BF2C-4402-9DDD-69B3E4376957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A9F5-57CE-43E2-BB7A-ACA6F84692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11557-BF2C-4402-9DDD-69B3E4376957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A9F5-57CE-43E2-BB7A-ACA6F84692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2511557-BF2C-4402-9DDD-69B3E4376957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E30A9F5-57CE-43E2-BB7A-ACA6F84692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11557-BF2C-4402-9DDD-69B3E4376957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A9F5-57CE-43E2-BB7A-ACA6F84692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2511557-BF2C-4402-9DDD-69B3E4376957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E30A9F5-57CE-43E2-BB7A-ACA6F84692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2511557-BF2C-4402-9DDD-69B3E4376957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E30A9F5-57CE-43E2-BB7A-ACA6F84692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2511557-BF2C-4402-9DDD-69B3E4376957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E30A9F5-57CE-43E2-BB7A-ACA6F846926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886200"/>
            <a:ext cx="8382000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EXPANSION CA CERTIFICATE</a:t>
            </a:r>
            <a:endParaRPr lang="en-US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533400"/>
            <a:ext cx="8077200" cy="50053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304800"/>
            <a:ext cx="7848599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533400"/>
            <a:ext cx="7696200" cy="5791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609600"/>
            <a:ext cx="8077200" cy="56387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533400"/>
            <a:ext cx="7848600" cy="5791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609600"/>
            <a:ext cx="8305800" cy="556259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609600"/>
            <a:ext cx="8001000" cy="571499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533400"/>
            <a:ext cx="8153400" cy="563879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533400"/>
            <a:ext cx="7620000" cy="54102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</TotalTime>
  <Words>3</Words>
  <Application>Microsoft Office PowerPoint</Application>
  <PresentationFormat>On-screen Show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Oriel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PRASHANT</cp:lastModifiedBy>
  <cp:revision>3</cp:revision>
  <dcterms:created xsi:type="dcterms:W3CDTF">2015-06-17T13:55:20Z</dcterms:created>
  <dcterms:modified xsi:type="dcterms:W3CDTF">2015-06-18T11:23:11Z</dcterms:modified>
</cp:coreProperties>
</file>