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4" r:id="rId2"/>
    <p:sldId id="325" r:id="rId3"/>
    <p:sldId id="269" r:id="rId4"/>
    <p:sldId id="271" r:id="rId5"/>
    <p:sldId id="273" r:id="rId6"/>
    <p:sldId id="330" r:id="rId7"/>
    <p:sldId id="275" r:id="rId8"/>
    <p:sldId id="277" r:id="rId9"/>
    <p:sldId id="326" r:id="rId10"/>
    <p:sldId id="338" r:id="rId11"/>
    <p:sldId id="339" r:id="rId12"/>
    <p:sldId id="280" r:id="rId13"/>
    <p:sldId id="327" r:id="rId14"/>
    <p:sldId id="281" r:id="rId15"/>
    <p:sldId id="283" r:id="rId16"/>
    <p:sldId id="285" r:id="rId17"/>
    <p:sldId id="286" r:id="rId18"/>
    <p:sldId id="287" r:id="rId19"/>
    <p:sldId id="288" r:id="rId20"/>
    <p:sldId id="290" r:id="rId21"/>
    <p:sldId id="336" r:id="rId22"/>
    <p:sldId id="293" r:id="rId23"/>
    <p:sldId id="335" r:id="rId24"/>
    <p:sldId id="29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19DE1D6-5B97-441E-AE2E-DA76D67D3346}" type="datetimeFigureOut">
              <a:rPr lang="en-US" smtClean="0"/>
              <a:pPr/>
              <a:t>18/06/2015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752598-7DE8-4DDF-B357-7140ABFA11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419601"/>
            <a:ext cx="86106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C A CERTIFICATES</a:t>
            </a:r>
          </a:p>
          <a:p>
            <a:endParaRPr lang="en-US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76200"/>
            <a:ext cx="899160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0"/>
            <a:ext cx="8458199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PRASHANT\Desktop\semi\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305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724400"/>
            <a:ext cx="8534400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BANK CERTIFICATES</a:t>
            </a:r>
            <a:endParaRPr lang="en-US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PRASHANT\Desktop\semi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2667000"/>
          </a:xfrm>
          <a:prstGeom prst="rect">
            <a:avLst/>
          </a:prstGeom>
          <a:noFill/>
        </p:spPr>
      </p:pic>
      <p:pic>
        <p:nvPicPr>
          <p:cNvPr id="3" name="Picture 2" descr="C:\Users\PRASHANT\Desktop\semi\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91440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PRASHANT\Desktop\semi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05325"/>
          </a:xfrm>
          <a:prstGeom prst="rect">
            <a:avLst/>
          </a:prstGeom>
          <a:noFill/>
        </p:spPr>
      </p:pic>
      <p:pic>
        <p:nvPicPr>
          <p:cNvPr id="3" name="Picture 2" descr="C:\Users\PRASHANT\Desktop\semi\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43425"/>
            <a:ext cx="8153400" cy="2314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PRASHANT\Desktop\semi\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2296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PRASHANT\Desktop\semi\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81534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PRASHANT\Desktop\semi\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83058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PRASHANT\Desktop\semi\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4572000"/>
          </a:xfrm>
          <a:prstGeom prst="rect">
            <a:avLst/>
          </a:prstGeom>
          <a:noFill/>
        </p:spPr>
      </p:pic>
      <p:pic>
        <p:nvPicPr>
          <p:cNvPr id="3" name="Picture 2" descr="C:\Users\PRASHANT\Desktop\semi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0"/>
            <a:ext cx="7696200" cy="2714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RASHANT\Desktop\semi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PRASHANT\Desktop\semi\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5667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800600"/>
            <a:ext cx="868680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CHARTERED ENGINEER CERTIFICATE</a:t>
            </a:r>
            <a:endParaRPr lang="en-US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PRASHANT\Desktop\semi\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PRASHANT\Desktop\semi\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657601"/>
          </a:xfrm>
          <a:prstGeom prst="rect">
            <a:avLst/>
          </a:prstGeom>
          <a:noFill/>
        </p:spPr>
      </p:pic>
      <p:pic>
        <p:nvPicPr>
          <p:cNvPr id="3" name="Picture 2" descr="C:\Users\PRASHANT\Desktop\semi\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57600"/>
            <a:ext cx="9296400" cy="4133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PRASHANT\Desktop\semi\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6868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RASHANT\Desktop\semi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763000" cy="4038600"/>
          </a:xfrm>
          <a:prstGeom prst="rect">
            <a:avLst/>
          </a:prstGeom>
          <a:noFill/>
        </p:spPr>
      </p:pic>
      <p:pic>
        <p:nvPicPr>
          <p:cNvPr id="3" name="Picture 2" descr="C:\Users\PRASHANT\Desktop\semi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343400"/>
            <a:ext cx="88392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RASHANT\Desktop\semi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181350"/>
          </a:xfrm>
          <a:prstGeom prst="rect">
            <a:avLst/>
          </a:prstGeom>
          <a:noFill/>
        </p:spPr>
      </p:pic>
      <p:pic>
        <p:nvPicPr>
          <p:cNvPr id="3" name="Picture 2" descr="C:\Users\PRASHANT\Desktop\semi\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9144000" cy="3181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RASHANT\Desktop\semi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57650"/>
          </a:xfrm>
          <a:prstGeom prst="rect">
            <a:avLst/>
          </a:prstGeom>
          <a:noFill/>
        </p:spPr>
      </p:pic>
      <p:pic>
        <p:nvPicPr>
          <p:cNvPr id="3" name="Picture 2" descr="C:\Users\PRASHANT\Desktop\semi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5200"/>
            <a:ext cx="914400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PRASHANT\Desktop\semi\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PRASHANT\Desktop\semi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086100"/>
          </a:xfrm>
          <a:prstGeom prst="rect">
            <a:avLst/>
          </a:prstGeom>
          <a:noFill/>
        </p:spPr>
      </p:pic>
      <p:pic>
        <p:nvPicPr>
          <p:cNvPr id="3" name="Picture 2" descr="C:\Users\PRASHANT\Desktop\semi\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9144000" cy="3733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PRASHANT\Desktop\semi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057400"/>
          </a:xfrm>
          <a:prstGeom prst="rect">
            <a:avLst/>
          </a:prstGeom>
          <a:noFill/>
        </p:spPr>
      </p:pic>
      <p:pic>
        <p:nvPicPr>
          <p:cNvPr id="3" name="Picture 2" descr="C:\Users\PRASHANT\Desktop\semi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91440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4191000"/>
            <a:ext cx="8534400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ARCHITECT  CERTIFICATE</a:t>
            </a:r>
          </a:p>
          <a:p>
            <a:endParaRPr lang="en-US" sz="4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</TotalTime>
  <Words>11</Words>
  <Application>Microsoft Office PowerPoint</Application>
  <PresentationFormat>On-screen Show (4:3)</PresentationFormat>
  <Paragraphs>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Windows User</cp:lastModifiedBy>
  <cp:revision>15</cp:revision>
  <dcterms:created xsi:type="dcterms:W3CDTF">2015-06-17T10:27:26Z</dcterms:created>
  <dcterms:modified xsi:type="dcterms:W3CDTF">2015-06-18T10:07:11Z</dcterms:modified>
</cp:coreProperties>
</file>