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6" r:id="rId2"/>
    <p:sldId id="30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8" r:id="rId32"/>
    <p:sldId id="289" r:id="rId33"/>
    <p:sldId id="290" r:id="rId34"/>
    <p:sldId id="291" r:id="rId35"/>
    <p:sldId id="293" r:id="rId36"/>
    <p:sldId id="305" r:id="rId37"/>
    <p:sldId id="294" r:id="rId38"/>
    <p:sldId id="295" r:id="rId39"/>
    <p:sldId id="296" r:id="rId40"/>
    <p:sldId id="297" r:id="rId41"/>
    <p:sldId id="309" r:id="rId42"/>
    <p:sldId id="310" r:id="rId43"/>
    <p:sldId id="311" r:id="rId44"/>
    <p:sldId id="313" r:id="rId45"/>
    <p:sldId id="314" r:id="rId46"/>
    <p:sldId id="315" r:id="rId47"/>
    <p:sldId id="316" r:id="rId48"/>
    <p:sldId id="317" r:id="rId49"/>
    <p:sldId id="318" r:id="rId50"/>
    <p:sldId id="319" r:id="rId51"/>
    <p:sldId id="320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049F26A-0943-481C-9F0F-DB54AE40952F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E5B773-009B-476C-9D0E-22372558F6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667000"/>
            <a:ext cx="8610600" cy="2062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PROVISIONAL </a:t>
            </a:r>
          </a:p>
          <a:p>
            <a:pPr algn="ctr"/>
            <a:r>
              <a:rPr lang="en-US" sz="3200" dirty="0" smtClean="0"/>
              <a:t>AND </a:t>
            </a:r>
          </a:p>
          <a:p>
            <a:pPr algn="ctr"/>
            <a:r>
              <a:rPr lang="en-US" sz="3200" dirty="0" smtClean="0"/>
              <a:t>PERMANENT </a:t>
            </a:r>
          </a:p>
          <a:p>
            <a:pPr algn="ctr"/>
            <a:r>
              <a:rPr lang="en-US" sz="3200" dirty="0" smtClean="0"/>
              <a:t>SSI/MSI/LSI REGISTRATION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"/>
            <a:ext cx="8001000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676400"/>
            <a:ext cx="7162800" cy="40290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686800" cy="59435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0"/>
            <a:ext cx="830580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1"/>
            <a:ext cx="8839199" cy="524351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534400" cy="5867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1"/>
            <a:ext cx="8381999" cy="560546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8077199" cy="56959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8305800" cy="553878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81000"/>
            <a:ext cx="8229599" cy="58673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553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" y="0"/>
            <a:ext cx="8762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SSI PART-I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2400"/>
            <a:ext cx="8153399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33401"/>
            <a:ext cx="8305800" cy="531971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533400"/>
            <a:ext cx="8077200" cy="4562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807720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81000"/>
            <a:ext cx="8305800" cy="4714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81000"/>
            <a:ext cx="82296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81000"/>
            <a:ext cx="7619999" cy="556259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533400"/>
            <a:ext cx="82296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153399" cy="536733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876800"/>
          </a:xfrm>
          <a:prstGeom prst="rect">
            <a:avLst/>
          </a:prstGeom>
        </p:spPr>
      </p:pic>
      <p:pic>
        <p:nvPicPr>
          <p:cNvPr id="3" name="Picture 2" descr="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24400"/>
            <a:ext cx="9144000" cy="21335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8763000" cy="62484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0"/>
            <a:ext cx="85344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429000"/>
            <a:ext cx="8382000" cy="3429000"/>
          </a:xfrm>
          <a:prstGeom prst="rect">
            <a:avLst/>
          </a:prstGeom>
        </p:spPr>
      </p:pic>
      <p:pic>
        <p:nvPicPr>
          <p:cNvPr id="3" name="Picture 2" descr="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5344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"/>
            <a:ext cx="8610600" cy="460057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39199" cy="64008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763000" cy="632459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39200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0"/>
            <a:ext cx="861060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8915399" cy="5414962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8686800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0"/>
            <a:ext cx="845820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52400"/>
            <a:ext cx="8534400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8762999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09600"/>
            <a:ext cx="83820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8001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04800"/>
            <a:ext cx="73914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ASHANT\Desktop\rajesh joshi\IEM LARGE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0"/>
            <a:ext cx="7010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ASHANT\Desktop\rajesh joshi\IEM LARGE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"/>
            <a:ext cx="64770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RASHANT\Desktop\rajesh joshi\IEM LARGE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6629400" cy="637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RASHANT\Desktop\rajesh joshi\IEM LARGE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63246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RASHANT\Desktop\rajesh joshi\IEM LARGE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1" y="1066800"/>
            <a:ext cx="54864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RASHANT\Desktop\rajesh joshi\IEM LARGE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3400"/>
            <a:ext cx="61722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0"/>
            <a:ext cx="8534400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RASHANT\Desktop\rajesh joshi\IEM LARGE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096000" cy="6248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RASHANT\Desktop\rajesh joshi\IEM LARGE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5943600" cy="6408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1" y="0"/>
            <a:ext cx="8458200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52400"/>
            <a:ext cx="8534399" cy="6705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0"/>
            <a:ext cx="838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609600"/>
            <a:ext cx="8229600" cy="52578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36</TotalTime>
  <Words>7</Words>
  <Application>Microsoft Office PowerPoint</Application>
  <PresentationFormat>On-screen Show (4:3)</PresentationFormat>
  <Paragraphs>5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7</cp:revision>
  <dcterms:created xsi:type="dcterms:W3CDTF">2015-06-16T12:35:07Z</dcterms:created>
  <dcterms:modified xsi:type="dcterms:W3CDTF">2015-06-18T11:12:48Z</dcterms:modified>
</cp:coreProperties>
</file>