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72" r:id="rId3"/>
    <p:sldId id="258" r:id="rId4"/>
    <p:sldId id="259" r:id="rId5"/>
    <p:sldId id="261" r:id="rId6"/>
    <p:sldId id="262" r:id="rId7"/>
    <p:sldId id="266" r:id="rId8"/>
    <p:sldId id="267" r:id="rId9"/>
    <p:sldId id="268" r:id="rId10"/>
    <p:sldId id="270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9431ECC-991C-47E0-AAA5-4CA601C8B4C6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0F731AC-60AE-4FB5-A83C-FDFD50D910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31ECC-991C-47E0-AAA5-4CA601C8B4C6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31AC-60AE-4FB5-A83C-FDFD50D910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31ECC-991C-47E0-AAA5-4CA601C8B4C6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31AC-60AE-4FB5-A83C-FDFD50D910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9431ECC-991C-47E0-AAA5-4CA601C8B4C6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F731AC-60AE-4FB5-A83C-FDFD50D910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9431ECC-991C-47E0-AAA5-4CA601C8B4C6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0F731AC-60AE-4FB5-A83C-FDFD50D910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31ECC-991C-47E0-AAA5-4CA601C8B4C6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31AC-60AE-4FB5-A83C-FDFD50D910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31ECC-991C-47E0-AAA5-4CA601C8B4C6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31AC-60AE-4FB5-A83C-FDFD50D910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9431ECC-991C-47E0-AAA5-4CA601C8B4C6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F731AC-60AE-4FB5-A83C-FDFD50D910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31ECC-991C-47E0-AAA5-4CA601C8B4C6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731AC-60AE-4FB5-A83C-FDFD50D910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9431ECC-991C-47E0-AAA5-4CA601C8B4C6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F731AC-60AE-4FB5-A83C-FDFD50D910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9431ECC-991C-47E0-AAA5-4CA601C8B4C6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F731AC-60AE-4FB5-A83C-FDFD50D910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9431ECC-991C-47E0-AAA5-4CA601C8B4C6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0F731AC-60AE-4FB5-A83C-FDFD50D9100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4114800"/>
            <a:ext cx="8382000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SCRUTINY SHEET</a:t>
            </a:r>
            <a:endParaRPr lang="en-US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RASHANT\Desktop\rajesh joshi\SCRUTINY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1" y="469900"/>
            <a:ext cx="6796088" cy="6159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RASHANT\Desktop\rajesh joshi\SCRUTINY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0"/>
            <a:ext cx="7010400" cy="66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RASHANT\Desktop\rajesh joshi\SCRUTINY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1" y="731838"/>
            <a:ext cx="7315200" cy="55927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RASHANT\Desktop\rajesh joshi\SCRUTINY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874" y="765174"/>
            <a:ext cx="7350125" cy="5635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RASHANT\Desktop\rajesh joshi\SCRUTINY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371600"/>
            <a:ext cx="6934199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RASHANT\Desktop\rajesh joshi\SCRUTINY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33400"/>
            <a:ext cx="6858000" cy="54467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PRASHANT\Desktop\rajesh joshi\SCRUTINY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" y="457200"/>
            <a:ext cx="7010400" cy="635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PRASHANT\Desktop\rajesh joshi\SCRUTINY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074" y="838201"/>
            <a:ext cx="7019925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PRASHANT\Desktop\rajesh joshi\SCRUTINY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685800"/>
            <a:ext cx="7010399" cy="54863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</TotalTime>
  <Words>2</Words>
  <Application>Microsoft Office PowerPoint</Application>
  <PresentationFormat>On-screen Show (4:3)</PresentationFormat>
  <Paragraphs>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Oriel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PRASHANT</dc:creator>
  <cp:lastModifiedBy>PRASHANT</cp:lastModifiedBy>
  <cp:revision>4</cp:revision>
  <dcterms:created xsi:type="dcterms:W3CDTF">2015-06-18T08:00:43Z</dcterms:created>
  <dcterms:modified xsi:type="dcterms:W3CDTF">2015-06-18T11:26:23Z</dcterms:modified>
</cp:coreProperties>
</file>