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83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4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F32B8B3-955E-4DFF-877B-A4304297694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D8D6C50-0C6F-4B3B-A541-B76DC12FBF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B8B3-955E-4DFF-877B-A4304297694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D6C50-0C6F-4B3B-A541-B76DC12FBF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B8B3-955E-4DFF-877B-A4304297694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D6C50-0C6F-4B3B-A541-B76DC12FBF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F32B8B3-955E-4DFF-877B-A4304297694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D8D6C50-0C6F-4B3B-A541-B76DC12FBF4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F32B8B3-955E-4DFF-877B-A4304297694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D8D6C50-0C6F-4B3B-A541-B76DC12FBF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B8B3-955E-4DFF-877B-A4304297694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D6C50-0C6F-4B3B-A541-B76DC12FBF4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B8B3-955E-4DFF-877B-A4304297694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D6C50-0C6F-4B3B-A541-B76DC12FBF4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F32B8B3-955E-4DFF-877B-A4304297694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D8D6C50-0C6F-4B3B-A541-B76DC12FBF4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B8B3-955E-4DFF-877B-A4304297694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D6C50-0C6F-4B3B-A541-B76DC12FBF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F32B8B3-955E-4DFF-877B-A4304297694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D8D6C50-0C6F-4B3B-A541-B76DC12FBF4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F32B8B3-955E-4DFF-877B-A4304297694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D8D6C50-0C6F-4B3B-A541-B76DC12FBF4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F32B8B3-955E-4DFF-877B-A4304297694E}" type="datetimeFigureOut">
              <a:rPr lang="en-US" smtClean="0"/>
              <a:pPr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D8D6C50-0C6F-4B3B-A541-B76DC12FBF4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886200"/>
            <a:ext cx="8458200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DISBURSMENT </a:t>
            </a:r>
            <a:r>
              <a:rPr lang="en-US" sz="3200" dirty="0" smtClean="0"/>
              <a:t>PROCEDURE</a:t>
            </a:r>
            <a:endParaRPr lang="en-US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PRASHANT\Desktop\PSI 2013 JPG\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PRASHANT\Desktop\PSI 2013 JPG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PRASHANT\Desktop\PSI 2013 JPG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0"/>
            <a:ext cx="7239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PRASHANT\Desktop\PSI 2013 JPG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78486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PRASHANT\Desktop\PSI 2013 JPG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52400"/>
            <a:ext cx="6781800" cy="647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PRASHANT\Desktop\PSI 2013 JPG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04800"/>
            <a:ext cx="7391400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PRASHANT\Desktop\PSI 2013 JPG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04800"/>
            <a:ext cx="6553200" cy="61721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PRASHANT\Desktop\PSI 2013 JPG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1" y="0"/>
            <a:ext cx="7543800" cy="6734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PRASHANT\Desktop\PSI 2013 JPG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0"/>
            <a:ext cx="7239000" cy="647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PRASHANT\Desktop\PSI 2013 JPG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0"/>
            <a:ext cx="70866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PRASHANT\Desktop\PSI 2013 JPG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52400"/>
            <a:ext cx="6781800" cy="670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PRASHANT\Desktop\PSI 2013 JPG\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04800"/>
            <a:ext cx="7238999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PRASHANT\Desktop\PSI 2013 JPG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81000"/>
            <a:ext cx="75438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PRASHANT\Desktop\PSI 2013 JPG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"/>
            <a:ext cx="8153400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8600"/>
            <a:ext cx="9144000" cy="6629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28600"/>
            <a:ext cx="9144000" cy="662939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PRASHANT\Desktop\PSI 2013 JPG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8991600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PRASHANT\Desktop\PSI 2013 JPG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8762999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PRASHANT\Desktop\PSI 2013 JPG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27</TotalTime>
  <Words>2</Words>
  <Application>Microsoft Office PowerPoint</Application>
  <PresentationFormat>On-screen Show (4:3)</PresentationFormat>
  <Paragraphs>1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PRASHANT</dc:creator>
  <cp:lastModifiedBy>PRASHANT</cp:lastModifiedBy>
  <cp:revision>4</cp:revision>
  <dcterms:created xsi:type="dcterms:W3CDTF">2015-06-17T09:16:15Z</dcterms:created>
  <dcterms:modified xsi:type="dcterms:W3CDTF">2015-06-18T11:28:47Z</dcterms:modified>
</cp:coreProperties>
</file>